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2280" y="-21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\Downloads\68.р +ф\вырезы\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pic>
        <p:nvPicPr>
          <p:cNvPr id="5" name="Picture 2" descr="F:\картинки и клипарт\6216466_913c6d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8" y="2000232"/>
            <a:ext cx="4278966" cy="4908374"/>
          </a:xfrm>
          <a:prstGeom prst="rect">
            <a:avLst/>
          </a:prstGeom>
          <a:noFill/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57166" y="928662"/>
            <a:ext cx="566853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   Влияние  семейного  воспитания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на  развитие  ребенка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71612" y="7000892"/>
            <a:ext cx="364958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Консультация для родителей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643314" y="7766944"/>
            <a:ext cx="2643207" cy="40011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\Downloads\68.р +ф\вырезы\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571480" y="1071538"/>
            <a:ext cx="5715040" cy="698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ВЛИЯНИЕ  СЕМЕЙНОГО  ВОСПИТАНИЯ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          НА   РАЗВИТИЕ   РЕБЁНКА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Сегодня семья выступает как важнейший фактор развития личности. Здесь ребенок рождается, здесь он получает первоначальные знания о мире и первый жизненный опыт.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Особенностью семейного воспитания является и тот факт, что семья представляет собой разновозрастную социальную группу: в ней есть представители двух, трех, а иногда и четырех поколений. А это значит - различные ценностные ориентации, различные критерии оценок жизненных явлений, различные идеалы, точки зрения, убеждения, что и позволяет создавать определенные традиции.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Семейное воспитание органично сливается со всей жизнедеятельностью растущего человека. В семье ребенок включается в жизненно важные виды деятельности, проходит все ее этапы: от элементарных попыток (взять в руки ложку, вбить гвоздь) до сложнейших социально - личностно значимых форм поведения.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Семейное воспитание имеет также широкий временной диапазон воздействия: оно продолжается всю жизнь человека, происходит в любое время суток, в любое время года.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Семейный климат - это жизнь родителей, их отношения, дух семьи. Детская грубость, черствость, равнодушие, недисциплинированность, как правило, - результат отрицательной системы отношений в семье и образа ее жизни. Это отношение отца к матери, родителей к детям или к окружающим вне семьи.</a:t>
            </a: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Monotype Corsiva" pitchFamily="66" charset="0"/>
              </a:rPr>
              <a:t>Не секрет: жизнь сегодня тяжела и сурова. Все больше напряженных и тяжелых ситуаций, которые порождают неблагополучие, грубость, пьянство, нервозность.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\Downloads\68.р +ф\вырезы\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785794" y="1000100"/>
            <a:ext cx="5286388" cy="7232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На этом фоне все чаще приходится сталкиваться с неправильным, уродливым воспитанием. Во многих семьях исчезает теплота, сердечность, возрастает дефицит общения родителей с детьми. Исследования, проведенные в школах города, показали, что только 29% детей проводят свободное время с родителями, регулярно просматривают дневники 12% отцов и матерей. Дефицит общения родителей с детьми не служит основой успехов школьников в учебной деятельности, увеличивается число "трудновоспитуемых".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И, тем не менее, семья - главный фактор развития и воспитания личности. Ребенка должны воспитывать родители, а все социальные институты могут лишь помочь им в обеспечении условий для саморазвития ребенка, помогая ему познать свои индивидуальные задатки, склонности и реализовать их в приемлемой форме, полезной для него самого и общества.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Индивидуальность ребенка изначально формируется в семье. Воспитательная работа в учреждениях образования не может строиться без учета этого фактора. Только создание единой воспитательной среды может гарантировать высокое достижение планируемых результатов.</a:t>
            </a: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С развитием ребенка стиль воспитания в семье приобретает все большее значение для формирования активной жизненной позиции. Было проанализировано влияние неправильного воспитания на тип разрешения жизненных трудностей во взрослом возрасте. Показана зависимость формирования неадекватного стиля разрешения </a:t>
            </a:r>
            <a:r>
              <a:rPr lang="ru-RU" sz="1600" dirty="0" smtClean="0">
                <a:latin typeface="Monotype Corsiva" pitchFamily="66" charset="0"/>
              </a:rPr>
              <a:t>конфликтных ситуаций от различного рода искажений воспитания и влияние их на формирование такой стратегии поведения, которая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\Downloads\68.р +ф\вырезы\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785794" y="928662"/>
            <a:ext cx="5286412" cy="698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способствует развитию различных (в зависимости от стиля воспитания) психогенных заболеваний.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Варианты отношения взрослого к ребенку условно можно разделить на три большие группы: авторитарное отношение,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гиперопека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и эмоциональная холодность и равнодушие к судьбе ребенка.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Авторитарный стиль воспитания может способствовать снижению интереса к окружающему миру и формированию безынициативности. В то же время в игре, в том числе индивидуальной, должны реализовываться актуальные мотивы ребенка, и фрустрация их усиливает эмоциональную напряженность. При участии такого ребенка в играх со сверстниками влияние этого стиля воспитания может сказаться в неумении принять на себя роль и неадекватности ее исполнения. Такое неумение может привести к тому, что его не будут принимать в игру, а это, в свою очередь, способствует нарастанию внутренней напряженности в общении со сверстниками.  По мнению Л.И.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Божович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, это может привести к развитию таких черт личности, как робость и неуверенность в себе, или, наоборот, агрессивности и негативизму. Как тот, так и другой варианты не способствуют построению адекватных поведенческих схем. Это, в конечном счете, еще больше усиливает эмоциональное напряжение, ребенок начинает ощущать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неподконтрольность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ситуации, а при имеющемся стиле воспитания и отношения к нему со стороны значимых других такое разрешение ситуации, которое могло бы ликвидировать эмоциональное напряжение и чувство беспомощности, невозможно.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\Downloads\68.р +ф\вырезы\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785794" y="1000100"/>
            <a:ext cx="5214974" cy="7232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Другим вариантом фрустрации ведущих мотивов и подавления самостоятельности ребенка в семье является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гиперопека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. Такой тип воспитания способствует развитию несамостоятельности, трудности в принятии решений, неумению найти способ разрешения не известной ранее ситуации и в критических случаях — пассивность и уход от решения жизненной проблемы.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На поведенческом уровне это может проявиться не только в неумении включиться в игру и адекватно исполнять приписанную роль, но и в том, что ребенок будет ограничивать свои контакты со сверстниками и максимально стремиться к общению в кругу семьи, где все его потребности удовлетворяются по первому требованию. Можно предположить изначальную фрустрацию потребности общения со сверстниками, где приходится самостоятельно отстаивать свои интересы и решать встающие проблемы. В этой ситуации ребенок, очевидно, будет испытывать чувство неуверенности и беспомощности, а в силу фрустрации мотива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самоактуализации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, естественной при таком стиле воспитания, не происходит адекватное включение в ведущую деятельность, что еще более усиливает чувство беспомощности.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В семьях, характеризующихся эмоциональной холодностью и равнодушием к ребенку, очевидно, будет наблюдаться обратная картина: при фрустрации потребности общения со взрослыми общение со сверстниками изначально оказывается сохранным. Однако в подобных семьях искажение взаимоотношений приводит к неадекватному представлению о мире взрослых и системе ценностей в этом мире. Учитывая то обстоятельство, что роль взрослого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\Downloads\68.р +ф\вырезы\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928670" y="1214414"/>
            <a:ext cx="5072074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— одна из наиболее желанных ролей в игре, это может привести к неадекватному исполнению подобных ролей, что, в свою очередь, не будет способствовать выбору этих детей на такие роли. А это может обусловить развитие эмоциональной напряженности и, соответственно, нарушение общения со сверстниками. Однако в этом случае наиболее вероятно формирование локальной беспомощности, связанной именно с исполнением «взрослых» ролей, так как в этом возрасте уже достаточно широка сфера деятельности, где возможно заместительное поведение, появляется возможность отнесения причины своих неудач вовне или вовнутрь и т.п. Ярко выраженная в этом возрасте ориентация в своих оценках на мнение взрослого в рассматриваемом случае может способствовать развитию локальной беспомощности в глобальную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1032</Words>
  <Application>Microsoft Office PowerPoint</Application>
  <PresentationFormat>Экран (4:3)</PresentationFormat>
  <Paragraphs>23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Пользователь Windows</cp:lastModifiedBy>
  <cp:revision>7</cp:revision>
  <dcterms:created xsi:type="dcterms:W3CDTF">2012-03-05T00:44:50Z</dcterms:created>
  <dcterms:modified xsi:type="dcterms:W3CDTF">2024-04-09T11:09:14Z</dcterms:modified>
</cp:coreProperties>
</file>